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0" r:id="rId6"/>
    <p:sldId id="259" r:id="rId7"/>
    <p:sldId id="257" r:id="rId8"/>
    <p:sldId id="258" r:id="rId9"/>
    <p:sldId id="261" r:id="rId10"/>
    <p:sldId id="262" r:id="rId11"/>
    <p:sldId id="263" r:id="rId12"/>
    <p:sldId id="264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71E8-314F-4DB4-90D2-98376BF0E21C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83EF-809B-41E5-A430-6E807BDE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0E1FD-720F-4B22-BA96-8EF831114BC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EB39-6DC4-4114-8CA1-22C864B5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635CB-3BC6-49E7-B377-D80B1EB9B332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7DD-824A-4F3B-85F9-7B5DE62C6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D392-88C1-4927-B41F-1A5B7852CDA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22D3-C370-4C4B-9141-1FF7E531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4395-996B-4CE7-9E69-D3D92F2AC3D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DCF-3DF5-4535-9CF4-62DA0134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0715-3975-4110-9CC8-A1470FABCA1F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9C6D-ABB6-44D5-8C2E-73C0A7342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10AA-4A70-4EC7-BB71-8025DA313F44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A114-7D94-4227-B361-D68BB8DB9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F3A1-E4BD-40A8-A283-4DE9C4970DF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01D3-CDF7-4011-AF4F-9A8CF316A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8973-C48E-432E-AD27-FACBA86A35C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BA2E-AEE1-42F0-8DF6-AE17194E9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DCC9-9FA4-4F8D-A299-AE6DF7DC1AAC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80DE-892A-4E17-BE10-3F0DDAB7B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67B7-BE05-466D-8836-0CAE85161BB1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0941-5685-4250-B998-A9B861DFC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3C3D8-F1AC-4C90-9ABE-69E05CB67492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CA91E-FFE8-433D-81B0-3656B95B8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Колодец – источник жизни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762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913" y="43402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Усть-Ёрга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проекта –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Чертополохова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Вячеславовна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Arial Black" pitchFamily="34" charset="0"/>
              </a:rPr>
              <a:t>Ожидаемый результат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01" b="23821"/>
          <a:stretch/>
        </p:blipFill>
        <p:spPr>
          <a:xfrm>
            <a:off x="611188" y="1628775"/>
            <a:ext cx="5040312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867400" y="2265363"/>
            <a:ext cx="31686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Глубина колодца – 18 метров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Железобетонные кольца наружным диаметром 1,5 м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Строение из металлопрофильных листов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Проект имеет высокую социальную, культурную полезность. Повышение уровня  жизни и улучшения условий для проживания сельских жителей, повышение технического уровня состояния питьевого колодца и качества питьевой воды, придание внешнего эстетического облика поселку.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539750" y="1582738"/>
            <a:ext cx="8229600" cy="52562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поселке постоянно проживает 80 человек, в летний период количество людей увеличивается до 150. В зимний период люди пользуются в основном колодцем.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Наш проект поддержали 70 человек.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Arial Black" pitchFamily="34" charset="0"/>
              </a:rPr>
              <a:t>Трудовое участие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Жителями поселка принято решение о трудовом участии в реализации инициативного проекта: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разбор старого колодца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вывоз мусора на транспорте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покупка шурупов,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цепи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сборка строения к колодцу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2735263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Планируемые сроки реализации инициативного проекта: 31.08.2024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46088" y="11969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 инициативе Чертополоховой Л. В. было созвано 2 собрания 4 (присутствовало 10 человек) и 16 августа (присутствовало 16 человек). Повестка дня – выдвижение инициативного проекта «Колодец – источник жизни». 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Решение: поддержать выдвижение инициативного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7704138" cy="5778500"/>
          </a:xfrm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124075" y="6156325"/>
            <a:ext cx="48244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Голосование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60350"/>
            <a:ext cx="7513638" cy="5635625"/>
          </a:xfrm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2400" y="5949950"/>
            <a:ext cx="8740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Координаторы регионального проекта: И. Чесноков, О. Виткова.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Глава администрации В-Тоемского МО – С. Гуцало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Arial Black" pitchFamily="34" charset="0"/>
              </a:rPr>
              <a:t>Социальная значимость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46088" y="1700213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Питьевой колодец в пос. Усть-Ёрга имеет приоритетное значение для жителей муниципального образования. Он является единственным источником питьевого водоснабжения в центральной части поселка.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19113" y="269875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Arial Black" pitchFamily="34" charset="0"/>
              </a:rPr>
              <a:t>Описание проблемы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0403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Колодец в неудовлетворительном состоянии. Он находится в покосившемся состоянии, имеет обветшалую конструкцию, прогнивший сруб, образования илистых отложений на стенках и дне колодца. Органические вещества (труха от сруба и др.) разлагаются в воде, придают потребляемой в пищу воде неприятный привкус, цвет, запах. Все это значительно сказывается на качестве питьевой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Arial Black" pitchFamily="34" charset="0"/>
              </a:rPr>
              <a:t>Старый колодец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3848100" cy="51292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65250"/>
            <a:ext cx="38163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2447925" cy="32639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72225" y="212725"/>
            <a:ext cx="2520950" cy="33607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3" y="3897313"/>
            <a:ext cx="3695700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60350"/>
            <a:ext cx="24844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395288" y="1135063"/>
            <a:ext cx="8353425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 будет улучшено экологическое состояние колодца, качество питьевой воды, эстетическая привлекательность внешнего облика колодца. Для жителей пос. Усть-Ёрга обустроенный колодец является важной частью повседневной жизни, источником чистой питьевой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276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Arial</vt:lpstr>
      <vt:lpstr>Arial Black</vt:lpstr>
      <vt:lpstr>Times New Roman</vt:lpstr>
      <vt:lpstr>Wingdings</vt:lpstr>
      <vt:lpstr>Тема Office</vt:lpstr>
      <vt:lpstr>Колодец – источник жизни</vt:lpstr>
      <vt:lpstr>Слайд 2</vt:lpstr>
      <vt:lpstr>Слайд 3</vt:lpstr>
      <vt:lpstr>Слайд 4</vt:lpstr>
      <vt:lpstr>Социальная значимость </vt:lpstr>
      <vt:lpstr>Описание проблемы</vt:lpstr>
      <vt:lpstr>Старый колодец</vt:lpstr>
      <vt:lpstr>Слайд 8</vt:lpstr>
      <vt:lpstr>Слайд 9</vt:lpstr>
      <vt:lpstr>Ожидаемый результат</vt:lpstr>
      <vt:lpstr>Слайд 11</vt:lpstr>
      <vt:lpstr>Слайд 12</vt:lpstr>
      <vt:lpstr>Трудовое участие 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Соня</dc:creator>
  <cp:lastModifiedBy>User</cp:lastModifiedBy>
  <cp:revision>14</cp:revision>
  <dcterms:created xsi:type="dcterms:W3CDTF">2023-09-16T14:12:06Z</dcterms:created>
  <dcterms:modified xsi:type="dcterms:W3CDTF">2023-09-18T04:36:08Z</dcterms:modified>
</cp:coreProperties>
</file>